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A551FE-4A90-4D81-9CAD-DD7E0A549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287CCC-6682-45A3-937F-2E4FAD80B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C551B9-061F-4AEF-9330-9BF26D3C6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C39C34-1726-49B0-922B-77F29EA6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EB124B-58D3-4307-B7DD-1AEBB5CE3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8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D35C50-4B2C-4944-989F-D1B303BDE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F94276-0AE6-426A-AFBA-71464990B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3DE4B4-2361-441D-B0D4-5A376C5F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54CCE0-100E-4A65-BF70-560B12C9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EF503D-2624-4BDA-AD35-E1C0E5CA3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47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9BD3A1-72FF-4E52-B9FB-4DE71840BF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3217781-932C-4B72-83C4-42A6DB148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FFC323-2939-4D80-AF27-2412E4FD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AAA763-A507-4271-96A6-E6FCCFAAF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A03E94-62BC-4F78-9D92-6FEA329B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84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9E2D1-C1DF-4D5F-A662-2D204AB6E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925258-458E-4B3B-BAA8-28126C641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D43653-0ACF-41D4-BC2C-41DD150D8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AF631-B6DC-4481-9857-6B2927671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5B5842-79E9-490A-A004-CBC611D0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3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0C9E7-670A-4D74-B271-FCE360349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CCDA2D-FCC0-46A8-A595-A5F344088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30184D-436A-4DEC-B288-D392E892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2DC8F1-D295-46D9-829D-5D8EB35F1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486649-0D85-44AF-B361-89F55AD1C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CE9FD-27AD-4F57-AC5C-7B5FC02AC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5F657D-471E-4E52-9ABA-C862D8076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5E7B98-7443-478B-8E92-C8BFFD595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45695A-482F-4E49-8F84-92E25E786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903B7C-6187-4111-A79E-D1E6D18A0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CD3B71-392C-47E6-9DC5-FB74FF32C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49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FE535-2D80-4534-92CD-5C12D576B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00CDCD-0342-4309-98E6-5CED1CA6E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64FB88-8D86-4DDF-BA81-4BF1A1438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B6580C-0043-45A0-8066-09E69835D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8B9085B-1A33-4CBF-A8E6-9FEEFF790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09D7F1E-A7AF-4752-9810-5D0FBFEA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AAEFFA-2CF5-4017-91EF-65F2D461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A9E3B7-2837-4FEA-93E3-718C0491A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88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3F1621-E6E0-4455-9E57-8414CC753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FC34AC-C96F-4009-8762-EB0898F2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8B29057-045A-4F82-9CE5-CDA445329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25497E-CCFE-492F-9657-8746754C7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37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4146210-2DB0-43F0-B73B-D71193CD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D3C4486-83B9-47E4-9657-F6763B62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8E6AF6-1BFB-4BA1-930C-8B63E293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6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9D399-7465-462D-952D-E6DEC2E7B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AE95D8-96DA-4B50-8281-BF1D0D404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C0A0BE-6177-4711-8F13-FC8856FDC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0D7EB0-CAE1-46E0-9957-CEF12E32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750FA2-5B06-48BB-BFD7-3105FE1E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77CAAF-CF81-4149-96AA-3AE5D082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2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D8A572-A674-4DE7-A405-5C5BEB123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58EC5D-4252-4A5B-B452-29D4AE81A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33FEBBF-2161-4CF6-A182-50AC5C92C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3A062C-B5BF-463C-857F-E12762EA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6B7990-6747-459B-A66E-C0956EBC5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5C92BD-2295-4825-88EC-A3DE33326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58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8BB73F-B719-4A39-A8B2-F486BFD65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39F57A-048D-4751-9DA2-4FC279CE1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122E19-2897-4A5D-AC81-9A85AC9664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C3A0-9453-4148-ABA5-A974960E5703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E5F6D3-1C66-4008-AE57-DE1C8499B6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B9F0AB-B2D1-4BEB-B4E3-ED46D7F24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7DD1E-0E81-442F-BE43-2F1436E9C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D2F0D-CAEE-47EB-BB24-7045118E4E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Иосиф Сталин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D12EEC-6D04-4BB2-BFFB-9F9738B4F0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Выполнила: Студентка 113 группы</a:t>
            </a:r>
          </a:p>
          <a:p>
            <a:r>
              <a:rPr lang="ru-RU" dirty="0"/>
              <a:t>Исенко Дарья Алексеевна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98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D56F75-28C0-4029-B766-12F684721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BA14DA-CFBE-4A1E-ACFB-F955F835F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6104"/>
            <a:ext cx="10515600" cy="5540859"/>
          </a:xfrm>
        </p:spPr>
        <p:txBody>
          <a:bodyPr/>
          <a:lstStyle/>
          <a:p>
            <a:r>
              <a:rPr lang="ru-RU" dirty="0"/>
              <a:t>И. В. Сталин родился 6 декабря 1878 </a:t>
            </a:r>
            <a:r>
              <a:rPr lang="en-US" dirty="0"/>
              <a:t>– </a:t>
            </a:r>
            <a:r>
              <a:rPr lang="ru-RU" dirty="0"/>
              <a:t>российский революционер, советский политический, государственный, военный и партийный деятель.</a:t>
            </a:r>
          </a:p>
          <a:p>
            <a:r>
              <a:rPr lang="ru-RU" dirty="0"/>
              <a:t>С конца 1920 г до 1930 г Сталин единично руководил Советским государством.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C715BE7-FA36-4AD2-974A-2B85ECBC6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5" y="2981739"/>
            <a:ext cx="3143250" cy="355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D69FBD-7637-458E-988C-747331E5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Ранние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3AF27C-B74D-44BC-B57E-CC8291191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1886 году Сталину не удалось поступить в Горийское православное училище, так как он совершенно не знал русского языка. В сентябре 1889 года поступил в первый класс училища, которое окончил в июне 1894 года.</a:t>
            </a:r>
          </a:p>
          <a:p>
            <a:endParaRPr lang="ru-RU" dirty="0"/>
          </a:p>
          <a:p>
            <a:r>
              <a:rPr lang="ru-RU" dirty="0"/>
              <a:t>В сентябре 1894 года Иосиф сдал приемные экзамены и был зачислен в православную Тифлисскую семинарию. Там он впервые познакомился с марксизмом и вступил в контакты с  подпольными группами революционных марксистов.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41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50232-53BE-423F-B558-B4962E597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Путь к правлению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B60CD1-ECC9-432C-97E6-F42E40359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ноябре 1901 года он введен в состав Тифлисского комитета РСДРП, по поручению которого в том же месяце он направлен в </a:t>
            </a:r>
            <a:r>
              <a:rPr lang="ru-RU" dirty="0" err="1"/>
              <a:t>Батум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С 1910 года Сталин – уполномоченный ЦК партии по Кавказу.</a:t>
            </a:r>
          </a:p>
          <a:p>
            <a:endParaRPr lang="ru-RU" dirty="0"/>
          </a:p>
          <a:p>
            <a:r>
              <a:rPr lang="ru-RU" dirty="0"/>
              <a:t>С 8 октября 1918 по 8 июля 1919 года и с 18 мая 1920 по 1 апреля 1922 года Сталин является членом Революционного военного совета РСФСР.</a:t>
            </a:r>
          </a:p>
        </p:txBody>
      </p:sp>
    </p:spTree>
    <p:extLst>
      <p:ext uri="{BB962C8B-B14F-4D97-AF65-F5344CB8AC3E}">
        <p14:creationId xmlns:p14="http://schemas.microsoft.com/office/powerpoint/2010/main" val="2567773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1FCED7-643B-4927-A889-924B21E52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Итоги правления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EFC210-5E76-4495-A2BE-EE31BDA5D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Сталине потребление алкоголя было в 2 раза меньше.</a:t>
            </a:r>
          </a:p>
          <a:p>
            <a:r>
              <a:rPr lang="ru-RU" dirty="0"/>
              <a:t>Общая смертность в России  при Сталине уменьшилась в 3 раза.</a:t>
            </a:r>
          </a:p>
          <a:p>
            <a:r>
              <a:rPr lang="ru-RU" dirty="0"/>
              <a:t>В результате снижения смертности средняя продолжительность жизни возросла. </a:t>
            </a:r>
          </a:p>
          <a:p>
            <a:r>
              <a:rPr lang="ru-RU" dirty="0"/>
              <a:t>Была ликвидирована безграмотность.</a:t>
            </a:r>
          </a:p>
          <a:p>
            <a:r>
              <a:rPr lang="ru-RU" dirty="0"/>
              <a:t>Удалось полностью восстановить уровень благосостояния граждан.</a:t>
            </a:r>
          </a:p>
        </p:txBody>
      </p:sp>
    </p:spTree>
    <p:extLst>
      <p:ext uri="{BB962C8B-B14F-4D97-AF65-F5344CB8AC3E}">
        <p14:creationId xmlns:p14="http://schemas.microsoft.com/office/powerpoint/2010/main" val="371656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34212-EFD6-4D4F-8B32-EDEBE6C7EE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Спасибо </a:t>
            </a:r>
            <a:r>
              <a:rPr lang="ru-RU"/>
              <a:t>за внимание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16D847-027B-459A-ACB6-A626A426B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1262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229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Иосиф Сталин</vt:lpstr>
      <vt:lpstr>Презентация PowerPoint</vt:lpstr>
      <vt:lpstr>Ранние годы</vt:lpstr>
      <vt:lpstr>Путь к правлению</vt:lpstr>
      <vt:lpstr>Итоги правления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Сталин</dc:title>
  <dc:creator>Daria</dc:creator>
  <cp:lastModifiedBy>Daria</cp:lastModifiedBy>
  <cp:revision>19</cp:revision>
  <dcterms:created xsi:type="dcterms:W3CDTF">2026-06-04T11:06:47Z</dcterms:created>
  <dcterms:modified xsi:type="dcterms:W3CDTF">2026-06-04T14:27:21Z</dcterms:modified>
</cp:coreProperties>
</file>